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67" r:id="rId2"/>
    <p:sldId id="262" r:id="rId3"/>
    <p:sldId id="263" r:id="rId4"/>
    <p:sldId id="268" r:id="rId5"/>
    <p:sldId id="264" r:id="rId6"/>
    <p:sldId id="266" r:id="rId7"/>
    <p:sldId id="257" r:id="rId8"/>
    <p:sldId id="269" r:id="rId9"/>
    <p:sldId id="258" r:id="rId10"/>
    <p:sldId id="259" r:id="rId11"/>
    <p:sldId id="260" r:id="rId12"/>
    <p:sldId id="261" r:id="rId13"/>
    <p:sldId id="270" r:id="rId14"/>
    <p:sldId id="265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89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5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89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16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77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65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59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78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19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9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71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97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6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27" r:id="rId4"/>
    <p:sldLayoutId id="2147483728" r:id="rId5"/>
    <p:sldLayoutId id="2147483729" r:id="rId6"/>
    <p:sldLayoutId id="2147483734" r:id="rId7"/>
    <p:sldLayoutId id="2147483730" r:id="rId8"/>
    <p:sldLayoutId id="2147483731" r:id="rId9"/>
    <p:sldLayoutId id="2147483732" r:id="rId10"/>
    <p:sldLayoutId id="2147483733" r:id="rId11"/>
    <p:sldLayoutId id="214748373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1DF18A-FFAC-452A-8E23-ECFB18900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Capa de entidad</a:t>
            </a:r>
          </a:p>
        </p:txBody>
      </p:sp>
    </p:spTree>
    <p:extLst>
      <p:ext uri="{BB962C8B-B14F-4D97-AF65-F5344CB8AC3E}">
        <p14:creationId xmlns:p14="http://schemas.microsoft.com/office/powerpoint/2010/main" val="2239481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5DA415C-E24A-4BE4-96F2-36B5D4B7B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5" t="6657" r="20950" b="33297"/>
          <a:stretch/>
        </p:blipFill>
        <p:spPr>
          <a:xfrm>
            <a:off x="73152" y="-1"/>
            <a:ext cx="6940296" cy="668150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4D2825-47EF-48B5-89B6-BCA1907EC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75" t="19977" r="17125" b="40909"/>
          <a:stretch/>
        </p:blipFill>
        <p:spPr>
          <a:xfrm>
            <a:off x="6489307" y="73151"/>
            <a:ext cx="5995301" cy="36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06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BA9B8CB-F6FC-40A4-9599-516E09775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5" t="6446" r="15475" b="33297"/>
          <a:stretch/>
        </p:blipFill>
        <p:spPr>
          <a:xfrm>
            <a:off x="-1" y="-1"/>
            <a:ext cx="9189721" cy="711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97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5AAB1E9-7D63-4A03-8B76-9537F34E0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00" t="7503" r="12400" b="48309"/>
          <a:stretch/>
        </p:blipFill>
        <p:spPr>
          <a:xfrm>
            <a:off x="109727" y="73152"/>
            <a:ext cx="10942349" cy="560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95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22D1DA-0387-4B18-8EFB-C7BD33A07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Capa de </a:t>
            </a:r>
            <a:r>
              <a:rPr lang="es-MX" dirty="0" err="1"/>
              <a:t>presentacion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37088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68060C-D828-4C01-8BFF-C9DC232A2E52}"/>
              </a:ext>
            </a:extLst>
          </p:cNvPr>
          <p:cNvSpPr txBox="1"/>
          <p:nvPr/>
        </p:nvSpPr>
        <p:spPr>
          <a:xfrm>
            <a:off x="246888" y="374904"/>
            <a:ext cx="11503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Todos los proyectos son bibliotecas de clases </a:t>
            </a:r>
            <a:r>
              <a:rPr lang="es-MX" dirty="0"/>
              <a:t>y no se usa el .</a:t>
            </a:r>
            <a:r>
              <a:rPr lang="es-MX" dirty="0" err="1"/>
              <a:t>netcore</a:t>
            </a:r>
            <a:r>
              <a:rPr lang="es-MX" dirty="0"/>
              <a:t> sino el </a:t>
            </a:r>
            <a:r>
              <a:rPr lang="es-MX" b="1" dirty="0" err="1"/>
              <a:t>ASP</a:t>
            </a:r>
            <a:r>
              <a:rPr lang="es-MX" dirty="0" err="1"/>
              <a:t>.</a:t>
            </a:r>
            <a:r>
              <a:rPr lang="es-MX" b="1" dirty="0" err="1"/>
              <a:t>Net</a:t>
            </a:r>
            <a:r>
              <a:rPr lang="es-MX" b="1" dirty="0"/>
              <a:t> Framework</a:t>
            </a:r>
            <a:r>
              <a:rPr lang="es-MX" dirty="0"/>
              <a:t> 4.7.2</a:t>
            </a:r>
          </a:p>
          <a:p>
            <a:r>
              <a:rPr lang="es-MX" dirty="0"/>
              <a:t>Importar el </a:t>
            </a:r>
            <a:r>
              <a:rPr lang="es-MX" b="1" dirty="0"/>
              <a:t>BL, ET </a:t>
            </a:r>
            <a:r>
              <a:rPr lang="es-MX" dirty="0"/>
              <a:t>y </a:t>
            </a:r>
            <a:r>
              <a:rPr lang="es-MX" b="1" dirty="0" err="1"/>
              <a:t>System</a:t>
            </a:r>
            <a:r>
              <a:rPr lang="es-MX" b="1" dirty="0"/>
              <a:t> </a:t>
            </a:r>
            <a:r>
              <a:rPr lang="es-MX" b="1" dirty="0" err="1"/>
              <a:t>Configuration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C6E3BC-6639-48C2-8699-8C6006154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25" t="21034" r="8125" b="27376"/>
          <a:stretch/>
        </p:blipFill>
        <p:spPr>
          <a:xfrm>
            <a:off x="73152" y="1156715"/>
            <a:ext cx="5976468" cy="411937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EBD9B0A-965A-48F9-8FCA-A38E8B1195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550" t="7292" r="850" b="27166"/>
          <a:stretch/>
        </p:blipFill>
        <p:spPr>
          <a:xfrm>
            <a:off x="4525305" y="1156715"/>
            <a:ext cx="6303343" cy="4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79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2F67877-3602-49E4-AC85-DF5A0D3452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5" t="6658" r="27175" b="36330"/>
          <a:stretch/>
        </p:blipFill>
        <p:spPr>
          <a:xfrm>
            <a:off x="137160" y="82296"/>
            <a:ext cx="5285232" cy="672245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3791E09-1C6D-4A70-9DF6-F283E56359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75" t="6233" r="26800" b="38160"/>
          <a:stretch/>
        </p:blipFill>
        <p:spPr>
          <a:xfrm>
            <a:off x="5495544" y="82296"/>
            <a:ext cx="5495544" cy="672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58C5AFF-9D94-4921-AF44-67D4E9211CE4}"/>
              </a:ext>
            </a:extLst>
          </p:cNvPr>
          <p:cNvSpPr txBox="1"/>
          <p:nvPr/>
        </p:nvSpPr>
        <p:spPr>
          <a:xfrm>
            <a:off x="210312" y="320040"/>
            <a:ext cx="1155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Después de hacer el controlador agregamos la vistas en este caso solo se uso 2 vistas uno que </a:t>
            </a:r>
            <a:r>
              <a:rPr lang="es-MX" b="1" dirty="0"/>
              <a:t>edita y registra</a:t>
            </a:r>
            <a:r>
              <a:rPr lang="es-MX" dirty="0"/>
              <a:t> y otra que </a:t>
            </a:r>
            <a:r>
              <a:rPr lang="es-MX" b="1" dirty="0"/>
              <a:t>lista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2D57D82-44CF-4378-A786-0123578CB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5" t="6869" r="625" b="40274"/>
          <a:stretch/>
        </p:blipFill>
        <p:spPr>
          <a:xfrm>
            <a:off x="0" y="1060704"/>
            <a:ext cx="12033504" cy="531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40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053CB19-E961-46E4-AE56-F2BC319AC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0" t="6821" b="34651"/>
          <a:stretch/>
        </p:blipFill>
        <p:spPr>
          <a:xfrm>
            <a:off x="0" y="192024"/>
            <a:ext cx="12524095" cy="602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86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7517DB-D93D-413C-856D-BA6779120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Como se ve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F5DDB7-52C2-4764-95E9-29369F1AD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76" r="-1" b="45349"/>
          <a:stretch/>
        </p:blipFill>
        <p:spPr>
          <a:xfrm>
            <a:off x="181792" y="2930775"/>
            <a:ext cx="5902016" cy="264706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916A122-4180-440F-A2D5-90DB317463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75" t="-426" r="25" b="37634"/>
          <a:stretch/>
        </p:blipFill>
        <p:spPr>
          <a:xfrm>
            <a:off x="6227064" y="146304"/>
            <a:ext cx="5266944" cy="27157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FFF6077-7E69-4395-956A-450E0BA815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75" t="526" b="50000"/>
          <a:stretch/>
        </p:blipFill>
        <p:spPr>
          <a:xfrm>
            <a:off x="6227064" y="3657600"/>
            <a:ext cx="5269992" cy="21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91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7390F64-F76F-4FE0-8BF8-DA623630A5FE}"/>
              </a:ext>
            </a:extLst>
          </p:cNvPr>
          <p:cNvSpPr txBox="1"/>
          <p:nvPr/>
        </p:nvSpPr>
        <p:spPr>
          <a:xfrm>
            <a:off x="128016" y="228600"/>
            <a:ext cx="11631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La Capa </a:t>
            </a:r>
            <a:r>
              <a:rPr lang="es-MX" b="1" dirty="0"/>
              <a:t>ET</a:t>
            </a:r>
            <a:r>
              <a:rPr lang="es-MX" dirty="0"/>
              <a:t> es la capa de entidad y esta es el modelo que estaremos ocupando en todo el proyecto</a:t>
            </a:r>
          </a:p>
          <a:p>
            <a:r>
              <a:rPr lang="es-MX" dirty="0"/>
              <a:t>Es la primera en </a:t>
            </a:r>
            <a:r>
              <a:rPr lang="es-MX" dirty="0" err="1"/>
              <a:t>crearce</a:t>
            </a:r>
            <a:r>
              <a:rPr lang="es-MX" dirty="0"/>
              <a:t> ya que se ocupa en </a:t>
            </a:r>
            <a:r>
              <a:rPr lang="es-MX" b="1" dirty="0"/>
              <a:t>DL y BL </a:t>
            </a:r>
            <a:r>
              <a:rPr lang="es-MX" dirty="0"/>
              <a:t>y es una copia exacta de la base de datos.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4EAA98D-1F84-4D68-BD51-676340672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0" t="6234" r="27025" b="33720"/>
          <a:stretch/>
        </p:blipFill>
        <p:spPr>
          <a:xfrm>
            <a:off x="256032" y="927414"/>
            <a:ext cx="4489704" cy="593058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4F9FCF2-B48F-4186-9E47-382EF4F4F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25" t="9406" r="18550" b="59091"/>
          <a:stretch/>
        </p:blipFill>
        <p:spPr>
          <a:xfrm>
            <a:off x="4666489" y="874931"/>
            <a:ext cx="6633917" cy="302279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3A23939-E01C-4943-A90D-349CD212A3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000" t="10040" r="18100" b="60571"/>
          <a:stretch/>
        </p:blipFill>
        <p:spPr>
          <a:xfrm>
            <a:off x="4666488" y="3950207"/>
            <a:ext cx="6633917" cy="277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44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7992AC0-5D07-4F66-9C38-9D733C224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00" t="9828" r="18475" b="59726"/>
          <a:stretch/>
        </p:blipFill>
        <p:spPr>
          <a:xfrm>
            <a:off x="1106424" y="896112"/>
            <a:ext cx="8887206" cy="3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7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2AAC3C-560C-40DC-9539-10A9D7CC3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Cadena y variable de conexión a la base</a:t>
            </a:r>
          </a:p>
        </p:txBody>
      </p:sp>
    </p:spTree>
    <p:extLst>
      <p:ext uri="{BB962C8B-B14F-4D97-AF65-F5344CB8AC3E}">
        <p14:creationId xmlns:p14="http://schemas.microsoft.com/office/powerpoint/2010/main" val="756469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A560C78-AD4B-43D4-808C-841FCA4C0E35}"/>
              </a:ext>
            </a:extLst>
          </p:cNvPr>
          <p:cNvSpPr txBox="1"/>
          <p:nvPr/>
        </p:nvSpPr>
        <p:spPr>
          <a:xfrm>
            <a:off x="246888" y="329184"/>
            <a:ext cx="11411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Enlace de variable para conectar a la aplicación en la capa de presentación </a:t>
            </a:r>
            <a:r>
              <a:rPr lang="es-MX" dirty="0" err="1"/>
              <a:t>Web.config</a:t>
            </a:r>
            <a:r>
              <a:rPr lang="es-MX" dirty="0"/>
              <a:t> añadir lo siguiente.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5C016E1-DB1A-4298-9521-0836D0C02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75" t="24223" r="1150" b="46618"/>
          <a:stretch/>
        </p:blipFill>
        <p:spPr>
          <a:xfrm>
            <a:off x="242936" y="1051560"/>
            <a:ext cx="11702176" cy="293958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E55B0C5-1D0A-46C6-BC1C-6B2AEEF65FA7}"/>
              </a:ext>
            </a:extLst>
          </p:cNvPr>
          <p:cNvSpPr txBox="1"/>
          <p:nvPr/>
        </p:nvSpPr>
        <p:spPr>
          <a:xfrm>
            <a:off x="137160" y="3252478"/>
            <a:ext cx="87844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s-MX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connectionStrings</a:t>
            </a:r>
            <a:r>
              <a:rPr lang="es-MX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s-MX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MX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s-MX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add</a:t>
            </a:r>
            <a:r>
              <a:rPr lang="es-MX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s-MX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s-MX" sz="18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s-MX" sz="18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s-MX" sz="1800" dirty="0">
                <a:solidFill>
                  <a:srgbClr val="0000FF"/>
                </a:solidFill>
                <a:latin typeface="Consolas" panose="020B0609020204030204" pitchFamily="49" charset="0"/>
              </a:rPr>
              <a:t>colegio</a:t>
            </a:r>
            <a:r>
              <a:rPr lang="es-MX" sz="18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s-MX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s-MX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providerName</a:t>
            </a:r>
            <a:r>
              <a:rPr lang="es-MX" sz="18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s-MX" sz="18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s-MX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System.Data.SqlClient</a:t>
            </a:r>
            <a:r>
              <a:rPr lang="es-MX" sz="18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s-MX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s-MX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connectionString</a:t>
            </a:r>
            <a:r>
              <a:rPr lang="es-MX" sz="18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s-MX" sz="18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s-MX" sz="1800" dirty="0">
                <a:solidFill>
                  <a:srgbClr val="0000FF"/>
                </a:solidFill>
                <a:latin typeface="Consolas" panose="020B0609020204030204" pitchFamily="49" charset="0"/>
              </a:rPr>
              <a:t>Data </a:t>
            </a:r>
            <a:r>
              <a:rPr lang="es-MX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Source</a:t>
            </a:r>
            <a:r>
              <a:rPr lang="es-MX" sz="1800" dirty="0">
                <a:solidFill>
                  <a:srgbClr val="0000FF"/>
                </a:solidFill>
                <a:latin typeface="Consolas" panose="020B0609020204030204" pitchFamily="49" charset="0"/>
              </a:rPr>
              <a:t> = localhost\MSSQLSERVER01; </a:t>
            </a:r>
          </a:p>
          <a:p>
            <a:r>
              <a:rPr lang="es-MX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Initial</a:t>
            </a:r>
            <a:r>
              <a:rPr lang="es-MX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s-MX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Catalog</a:t>
            </a:r>
            <a:r>
              <a:rPr lang="es-MX" sz="1800" dirty="0">
                <a:solidFill>
                  <a:srgbClr val="0000FF"/>
                </a:solidFill>
                <a:latin typeface="Consolas" panose="020B0609020204030204" pitchFamily="49" charset="0"/>
              </a:rPr>
              <a:t>=4capas_colegio;Integrated Security=True;</a:t>
            </a:r>
            <a:r>
              <a:rPr lang="es-MX" sz="18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s-MX" sz="18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s-MX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MX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s-MX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connectionStrings</a:t>
            </a:r>
            <a:r>
              <a:rPr lang="es-MX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04947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9D6A98-B287-4BA4-B421-B03397947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Capa de negocio</a:t>
            </a:r>
          </a:p>
        </p:txBody>
      </p:sp>
    </p:spTree>
    <p:extLst>
      <p:ext uri="{BB962C8B-B14F-4D97-AF65-F5344CB8AC3E}">
        <p14:creationId xmlns:p14="http://schemas.microsoft.com/office/powerpoint/2010/main" val="3803669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E75FB33-7ABF-44B1-865C-BBCA15F73679}"/>
              </a:ext>
            </a:extLst>
          </p:cNvPr>
          <p:cNvSpPr txBox="1"/>
          <p:nvPr/>
        </p:nvSpPr>
        <p:spPr>
          <a:xfrm>
            <a:off x="182880" y="496388"/>
            <a:ext cx="709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Cuando trabajamos en una solución de 4 capas usamos esto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7D0CFD-E26C-4CDC-92DB-9BC517462FE5}"/>
              </a:ext>
            </a:extLst>
          </p:cNvPr>
          <p:cNvSpPr txBox="1"/>
          <p:nvPr/>
        </p:nvSpPr>
        <p:spPr>
          <a:xfrm>
            <a:off x="283464" y="865720"/>
            <a:ext cx="752856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dirty="0"/>
              <a:t>El proyecto </a:t>
            </a:r>
            <a:r>
              <a:rPr lang="es-MX" b="1" dirty="0"/>
              <a:t>BL</a:t>
            </a:r>
            <a:r>
              <a:rPr lang="es-MX" dirty="0"/>
              <a:t> </a:t>
            </a:r>
            <a:r>
              <a:rPr lang="es-MX" dirty="0" err="1"/>
              <a:t>BussinesLayer</a:t>
            </a:r>
            <a:r>
              <a:rPr lang="es-MX" dirty="0"/>
              <a:t> o </a:t>
            </a:r>
            <a:r>
              <a:rPr lang="es-MX" b="1" dirty="0"/>
              <a:t>Capa de Negocio</a:t>
            </a:r>
          </a:p>
          <a:p>
            <a:endParaRPr lang="es-MX" dirty="0"/>
          </a:p>
          <a:p>
            <a:r>
              <a:rPr lang="es-MX" dirty="0"/>
              <a:t>Todos sus métodos son públicos y naturalmente lista el modelo </a:t>
            </a:r>
            <a:r>
              <a:rPr lang="es-MX" b="1" dirty="0"/>
              <a:t>DL</a:t>
            </a:r>
            <a:r>
              <a:rPr lang="es-MX" dirty="0"/>
              <a:t> y </a:t>
            </a:r>
            <a:r>
              <a:rPr lang="es-MX" b="1" dirty="0"/>
              <a:t>ET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F46C938-1FA3-44A5-9EF6-F83310681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25" t="9406" r="2325" b="33932"/>
          <a:stretch/>
        </p:blipFill>
        <p:spPr>
          <a:xfrm>
            <a:off x="457200" y="2341360"/>
            <a:ext cx="6949440" cy="37906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88FE9E9-B025-4FAD-9D4E-76F7CCD2D7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25" t="14903" r="30700" b="35411"/>
          <a:stretch/>
        </p:blipFill>
        <p:spPr>
          <a:xfrm>
            <a:off x="7912608" y="681054"/>
            <a:ext cx="3995928" cy="569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61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3FAF4E-451F-485B-8C70-CA24C43C7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Capa de acceso</a:t>
            </a:r>
          </a:p>
        </p:txBody>
      </p:sp>
    </p:spTree>
    <p:extLst>
      <p:ext uri="{BB962C8B-B14F-4D97-AF65-F5344CB8AC3E}">
        <p14:creationId xmlns:p14="http://schemas.microsoft.com/office/powerpoint/2010/main" val="3616718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F42CC8F-3213-450E-A419-06F11C1C509A}"/>
              </a:ext>
            </a:extLst>
          </p:cNvPr>
          <p:cNvSpPr txBox="1"/>
          <p:nvPr/>
        </p:nvSpPr>
        <p:spPr>
          <a:xfrm>
            <a:off x="100584" y="329184"/>
            <a:ext cx="11210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Capa </a:t>
            </a:r>
            <a:r>
              <a:rPr lang="es-MX" b="1" dirty="0"/>
              <a:t>DL </a:t>
            </a:r>
            <a:r>
              <a:rPr lang="es-MX" dirty="0"/>
              <a:t>o </a:t>
            </a:r>
            <a:r>
              <a:rPr lang="es-MX" b="1" dirty="0"/>
              <a:t>Data Access </a:t>
            </a:r>
            <a:r>
              <a:rPr lang="es-MX" b="1" dirty="0" err="1"/>
              <a:t>Layer</a:t>
            </a:r>
            <a:r>
              <a:rPr lang="es-MX" b="1" dirty="0"/>
              <a:t> </a:t>
            </a:r>
            <a:r>
              <a:rPr lang="es-MX" dirty="0"/>
              <a:t> Capa de Acceso.  </a:t>
            </a:r>
            <a:r>
              <a:rPr lang="es-MX" b="1" dirty="0" err="1"/>
              <a:t>Necistamos</a:t>
            </a:r>
            <a:r>
              <a:rPr lang="es-MX" b="1" dirty="0"/>
              <a:t> el ET</a:t>
            </a:r>
          </a:p>
          <a:p>
            <a:r>
              <a:rPr lang="es-MX" dirty="0"/>
              <a:t>Esta clase se encarga de realizar la conexión a la </a:t>
            </a:r>
            <a:r>
              <a:rPr lang="es-MX" b="1" dirty="0"/>
              <a:t>DB y devuelve</a:t>
            </a:r>
            <a:r>
              <a:rPr lang="es-MX" dirty="0"/>
              <a:t> El listado, </a:t>
            </a:r>
            <a:r>
              <a:rPr lang="es-MX" dirty="0" err="1"/>
              <a:t>Creade</a:t>
            </a:r>
            <a:r>
              <a:rPr lang="es-MX" dirty="0"/>
              <a:t>, Update, </a:t>
            </a:r>
            <a:r>
              <a:rPr lang="es-MX" dirty="0" err="1"/>
              <a:t>Delete</a:t>
            </a:r>
            <a:r>
              <a:rPr lang="es-MX" b="1" dirty="0"/>
              <a:t> 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90914C5-FF35-4DCF-89E6-99534BBD8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00" t="6446" r="700" b="32240"/>
          <a:stretch/>
        </p:blipFill>
        <p:spPr>
          <a:xfrm>
            <a:off x="347472" y="1042415"/>
            <a:ext cx="11137392" cy="572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56765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3C3522"/>
      </a:dk2>
      <a:lt2>
        <a:srgbClr val="E2E5E8"/>
      </a:lt2>
      <a:accent1>
        <a:srgbClr val="E98A3E"/>
      </a:accent1>
      <a:accent2>
        <a:srgbClr val="B2A13B"/>
      </a:accent2>
      <a:accent3>
        <a:srgbClr val="92AD4E"/>
      </a:accent3>
      <a:accent4>
        <a:srgbClr val="5FB738"/>
      </a:accent4>
      <a:accent5>
        <a:srgbClr val="2EBA3D"/>
      </a:accent5>
      <a:accent6>
        <a:srgbClr val="32B778"/>
      </a:accent6>
      <a:hlink>
        <a:srgbClr val="5C85A7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247</Words>
  <Application>Microsoft Office PowerPoint</Application>
  <PresentationFormat>Panorámica</PresentationFormat>
  <Paragraphs>23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Century Gothic</vt:lpstr>
      <vt:lpstr>Consolas</vt:lpstr>
      <vt:lpstr>Elephant</vt:lpstr>
      <vt:lpstr>BrushVTI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julio alberto fernandez gonzalez</dc:creator>
  <cp:lastModifiedBy>julio alberto fernandez gonzalez</cp:lastModifiedBy>
  <cp:revision>10</cp:revision>
  <dcterms:created xsi:type="dcterms:W3CDTF">2020-09-24T20:14:43Z</dcterms:created>
  <dcterms:modified xsi:type="dcterms:W3CDTF">2020-09-25T22:23:16Z</dcterms:modified>
</cp:coreProperties>
</file>